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1"/>
  </p:sldMasterIdLst>
  <p:notesMasterIdLst>
    <p:notesMasterId r:id="rId7"/>
  </p:notesMasterIdLst>
  <p:sldIdLst>
    <p:sldId id="4459" r:id="rId2"/>
    <p:sldId id="4453" r:id="rId3"/>
    <p:sldId id="4460" r:id="rId4"/>
    <p:sldId id="4471" r:id="rId5"/>
    <p:sldId id="4472" r:id="rId6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2E4F"/>
    <a:srgbClr val="F50BFB"/>
    <a:srgbClr val="CCCCFF"/>
    <a:srgbClr val="CCFF33"/>
    <a:srgbClr val="33CCFF"/>
    <a:srgbClr val="4056FA"/>
    <a:srgbClr val="EE8442"/>
    <a:srgbClr val="FFFFFF"/>
    <a:srgbClr val="E4914C"/>
    <a:srgbClr val="3EE3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33" autoAdjust="0"/>
    <p:restoredTop sz="95763" autoAdjust="0"/>
  </p:normalViewPr>
  <p:slideViewPr>
    <p:cSldViewPr snapToGrid="0" snapToObjects="1">
      <p:cViewPr varScale="1">
        <p:scale>
          <a:sx n="41" d="100"/>
          <a:sy n="41" d="100"/>
        </p:scale>
        <p:origin x="466" y="7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6/20/2025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11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77AA20BA-CA5E-AD48-B118-47D1D939FA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76644" y="-261256"/>
            <a:ext cx="24930938" cy="142385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5625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8C95167-28EC-A748-8915-CB78B1E8F34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76644" y="4229100"/>
            <a:ext cx="12394870" cy="97481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0250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46324ADE-5A0A-BD4B-B3FD-73D428F7CA7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44446" y="7239001"/>
            <a:ext cx="9791700" cy="4724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50FEC2FC-75EA-C742-965F-E76A0DA9A0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778551" y="1752600"/>
            <a:ext cx="9791700" cy="4724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1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157D8C9-E717-C749-AD98-9C4C511B90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10241" y="4843888"/>
            <a:ext cx="6535987" cy="72338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7FB81B9-DB07-EF44-AB17-1D34E642F8B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920823" y="4843888"/>
            <a:ext cx="6535987" cy="72338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40FE66A7-B53C-6744-9A7D-342C0A72B2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6031405" y="4843888"/>
            <a:ext cx="6535987" cy="72338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236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6A81AA0-702E-3542-AADB-14881EBF8F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892991" y="4897462"/>
            <a:ext cx="4057126" cy="405711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AFD871C-B39F-7A49-BEB8-9F2D0AD9DF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32743" y="4941220"/>
            <a:ext cx="4057126" cy="405711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4F79C23-9FD6-AF45-A880-82D5A2DA275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3105464" y="4897461"/>
            <a:ext cx="4057126" cy="405711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CFD3803E-D17D-5147-9145-6C9819DD218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8383774" y="4941220"/>
            <a:ext cx="4057126" cy="405711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34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2414422-D51D-E341-84DF-1F50E989F70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38667" y="-440266"/>
            <a:ext cx="6450710" cy="14528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99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05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5CE5E34-97FA-4E49-AC21-A687B601013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" r="761"/>
          <a:stretch>
            <a:fillRect/>
          </a:stretch>
        </p:blipFill>
        <p:spPr>
          <a:xfrm>
            <a:off x="-11575" y="0"/>
            <a:ext cx="24389225" cy="13929130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A66B45A-E1D6-44F2-9450-10688480B3C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2342" y="12782145"/>
            <a:ext cx="679096" cy="67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126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C9285B-1813-5E30-271D-542B69D1D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B2D56-AC5F-A416-8E5E-B12A242E844A}"/>
              </a:ext>
            </a:extLst>
          </p:cNvPr>
          <p:cNvSpPr txBox="1"/>
          <p:nvPr/>
        </p:nvSpPr>
        <p:spPr>
          <a:xfrm>
            <a:off x="615820" y="269093"/>
            <a:ext cx="14481940" cy="1631216"/>
          </a:xfrm>
          <a:prstGeom prst="rect">
            <a:avLst/>
          </a:prstGeom>
          <a:solidFill>
            <a:srgbClr val="072E4F"/>
          </a:solidFill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SQL Constraints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36C787-6967-FB56-A5D6-9F53BCC8573A}"/>
              </a:ext>
            </a:extLst>
          </p:cNvPr>
          <p:cNvSpPr txBox="1"/>
          <p:nvPr/>
        </p:nvSpPr>
        <p:spPr>
          <a:xfrm>
            <a:off x="746449" y="2172392"/>
            <a:ext cx="233519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spc="-135" dirty="0">
                <a:solidFill>
                  <a:schemeClr val="bg1"/>
                </a:solidFill>
                <a:latin typeface="Montserrat SemiBold" panose="00000700000000000000" pitchFamily="2" charset="0"/>
                <a:cs typeface="Arial"/>
              </a:rPr>
              <a:t>Constraints are nothing but the conditions/restriction/limitations/rule/instruction that we should apply on top of columns in a table.</a:t>
            </a:r>
            <a:endParaRPr lang="en-US" sz="4000" dirty="0">
              <a:solidFill>
                <a:schemeClr val="bg1"/>
              </a:solidFill>
              <a:latin typeface="Montserrat SemiBold" panose="00000700000000000000" pitchFamily="2" charset="0"/>
              <a:cs typeface="Arial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6327406-8230-4765-A216-8EC73FEC9C35}"/>
              </a:ext>
            </a:extLst>
          </p:cNvPr>
          <p:cNvSpPr/>
          <p:nvPr/>
        </p:nvSpPr>
        <p:spPr>
          <a:xfrm>
            <a:off x="814997" y="4568935"/>
            <a:ext cx="1117940" cy="107384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AFDA3E-357D-4A12-805F-797CD2D8E743}"/>
              </a:ext>
            </a:extLst>
          </p:cNvPr>
          <p:cNvSpPr/>
          <p:nvPr/>
        </p:nvSpPr>
        <p:spPr>
          <a:xfrm>
            <a:off x="1015501" y="4592746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E971499-366C-4754-BD7B-83DEA7201AB8}"/>
              </a:ext>
            </a:extLst>
          </p:cNvPr>
          <p:cNvSpPr/>
          <p:nvPr/>
        </p:nvSpPr>
        <p:spPr>
          <a:xfrm>
            <a:off x="746449" y="6715889"/>
            <a:ext cx="1117940" cy="1073849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DC7489B-B34E-4D50-95CF-1C1F3F72AA49}"/>
              </a:ext>
            </a:extLst>
          </p:cNvPr>
          <p:cNvSpPr/>
          <p:nvPr/>
        </p:nvSpPr>
        <p:spPr>
          <a:xfrm>
            <a:off x="746449" y="8971547"/>
            <a:ext cx="1117940" cy="1073849"/>
          </a:xfrm>
          <a:prstGeom prst="ellipse">
            <a:avLst/>
          </a:prstGeom>
          <a:solidFill>
            <a:srgbClr val="EE8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0BF34E-7465-4952-A770-DC7DE3478188}"/>
              </a:ext>
            </a:extLst>
          </p:cNvPr>
          <p:cNvSpPr txBox="1"/>
          <p:nvPr/>
        </p:nvSpPr>
        <p:spPr>
          <a:xfrm rot="10800000" flipH="1" flipV="1">
            <a:off x="2133441" y="6799996"/>
            <a:ext cx="193333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SemiBold" panose="00000700000000000000" pitchFamily="2" charset="0"/>
              </a:rPr>
              <a:t> </a:t>
            </a:r>
            <a:r>
              <a:rPr lang="en-US" sz="4400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Montserrat SemiBold" panose="00000700000000000000" pitchFamily="2" charset="0"/>
              </a:rPr>
              <a:t>DEFAULT:</a:t>
            </a:r>
            <a:r>
              <a:rPr lang="en-US" sz="4400" dirty="0">
                <a:solidFill>
                  <a:srgbClr val="E4914C"/>
                </a:solidFill>
                <a:latin typeface="Montserrat SemiBold" panose="00000700000000000000" pitchFamily="2" charset="0"/>
              </a:rPr>
              <a:t>    </a:t>
            </a:r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</a:rPr>
              <a:t>If no value is specified for a column, then default value should be assigned.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BA7D7-CA7E-4108-BAA9-93C216F28F6E}"/>
              </a:ext>
            </a:extLst>
          </p:cNvPr>
          <p:cNvSpPr txBox="1"/>
          <p:nvPr/>
        </p:nvSpPr>
        <p:spPr>
          <a:xfrm rot="10800000" flipH="1" flipV="1">
            <a:off x="2133441" y="4742507"/>
            <a:ext cx="1967597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FC000"/>
                </a:solidFill>
                <a:latin typeface="Montserrat SemiBold" panose="00000700000000000000" pitchFamily="2" charset="0"/>
              </a:rPr>
              <a:t>NOT NULL:</a:t>
            </a:r>
            <a:r>
              <a:rPr lang="en-US" sz="4400" dirty="0">
                <a:solidFill>
                  <a:schemeClr val="bg1"/>
                </a:solidFill>
                <a:latin typeface="Montserrat SemiBold" panose="00000700000000000000" pitchFamily="2" charset="0"/>
              </a:rPr>
              <a:t>  </a:t>
            </a:r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</a:rPr>
              <a:t>It will make sure that column cannot have NULL(Blank) values.</a:t>
            </a:r>
            <a:endParaRPr lang="en-IN" dirty="0"/>
          </a:p>
          <a:p>
            <a:r>
              <a:rPr lang="en-US" sz="3200" dirty="0">
                <a:solidFill>
                  <a:schemeClr val="bg1"/>
                </a:solidFill>
                <a:latin typeface="Montserrat SemiBold" panose="00000700000000000000" pitchFamily="2" charset="0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3D9C44-A158-4AFE-82DC-F4B0C61972AD}"/>
              </a:ext>
            </a:extLst>
          </p:cNvPr>
          <p:cNvSpPr txBox="1"/>
          <p:nvPr/>
        </p:nvSpPr>
        <p:spPr>
          <a:xfrm rot="10800000" flipH="1" flipV="1">
            <a:off x="2278248" y="9063209"/>
            <a:ext cx="2155213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EE8442"/>
                </a:solidFill>
                <a:latin typeface="Montserrat SemiBold" panose="00000700000000000000" pitchFamily="2" charset="0"/>
              </a:rPr>
              <a:t>UNIQUE:</a:t>
            </a:r>
            <a:r>
              <a:rPr lang="en-US" sz="3200" b="1" dirty="0">
                <a:solidFill>
                  <a:srgbClr val="EE8442"/>
                </a:solidFill>
                <a:latin typeface="Montserrat SemiBold" panose="00000700000000000000" pitchFamily="2" charset="0"/>
              </a:rPr>
              <a:t>     </a:t>
            </a:r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</a:rPr>
              <a:t>To keep the values unique/distinct in a column, UNIQUE can be used.</a:t>
            </a:r>
            <a:endParaRPr lang="en-US" dirty="0">
              <a:solidFill>
                <a:srgbClr val="E4914C"/>
              </a:solidFill>
              <a:latin typeface="Montserrat SemiBold" panose="00000700000000000000" pitchFamily="2" charset="0"/>
            </a:endParaRPr>
          </a:p>
          <a:p>
            <a:endParaRPr lang="en-US" sz="32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E4BD26C-04B0-4C16-B6AD-AB6CD3E01997}"/>
              </a:ext>
            </a:extLst>
          </p:cNvPr>
          <p:cNvSpPr/>
          <p:nvPr/>
        </p:nvSpPr>
        <p:spPr>
          <a:xfrm>
            <a:off x="946953" y="6723051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2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C76097-F312-4C95-B57F-D4FDBBEFEBB8}"/>
              </a:ext>
            </a:extLst>
          </p:cNvPr>
          <p:cNvSpPr/>
          <p:nvPr/>
        </p:nvSpPr>
        <p:spPr>
          <a:xfrm>
            <a:off x="926088" y="8992081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3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B14155-B9A6-4626-A392-D645BD9500A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496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0" grpId="0" animBg="1"/>
      <p:bldP spid="11" grpId="0" animBg="1"/>
      <p:bldP spid="13" grpId="0"/>
      <p:bldP spid="14" grpId="0"/>
      <p:bldP spid="15" grpId="0"/>
      <p:bldP spid="17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E4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C9285B-1813-5E30-271D-542B69D1D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B2D56-AC5F-A416-8E5E-B12A242E844A}"/>
              </a:ext>
            </a:extLst>
          </p:cNvPr>
          <p:cNvSpPr txBox="1"/>
          <p:nvPr/>
        </p:nvSpPr>
        <p:spPr>
          <a:xfrm>
            <a:off x="615820" y="269093"/>
            <a:ext cx="14481940" cy="1631216"/>
          </a:xfrm>
          <a:prstGeom prst="rect">
            <a:avLst/>
          </a:prstGeom>
          <a:solidFill>
            <a:srgbClr val="072E4F"/>
          </a:solidFill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Montserrat SemiBold" panose="00000700000000000000" pitchFamily="2" charset="0"/>
              </a:rPr>
              <a:t>SQL Constraints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6327406-8230-4765-A216-8EC73FEC9C35}"/>
              </a:ext>
            </a:extLst>
          </p:cNvPr>
          <p:cNvSpPr/>
          <p:nvPr/>
        </p:nvSpPr>
        <p:spPr>
          <a:xfrm>
            <a:off x="692729" y="5782116"/>
            <a:ext cx="1117940" cy="1073849"/>
          </a:xfrm>
          <a:prstGeom prst="ellipse">
            <a:avLst/>
          </a:prstGeom>
          <a:solidFill>
            <a:srgbClr val="4056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AFDA3E-357D-4A12-805F-797CD2D8E743}"/>
              </a:ext>
            </a:extLst>
          </p:cNvPr>
          <p:cNvSpPr/>
          <p:nvPr/>
        </p:nvSpPr>
        <p:spPr>
          <a:xfrm>
            <a:off x="971724" y="5857375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rgbClr val="FFFFFF"/>
                </a:solidFill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5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SemiBold" pitchFamily="2" charset="77"/>
              <a:ea typeface="Roboto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E971499-366C-4754-BD7B-83DEA7201AB8}"/>
              </a:ext>
            </a:extLst>
          </p:cNvPr>
          <p:cNvSpPr/>
          <p:nvPr/>
        </p:nvSpPr>
        <p:spPr>
          <a:xfrm>
            <a:off x="740832" y="8659383"/>
            <a:ext cx="1117940" cy="1073849"/>
          </a:xfrm>
          <a:prstGeom prst="ellipse">
            <a:avLst/>
          </a:prstGeom>
          <a:solidFill>
            <a:srgbClr val="33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DC7489B-B34E-4D50-95CF-1C1F3F72AA49}"/>
              </a:ext>
            </a:extLst>
          </p:cNvPr>
          <p:cNvSpPr/>
          <p:nvPr/>
        </p:nvSpPr>
        <p:spPr>
          <a:xfrm>
            <a:off x="740832" y="11060270"/>
            <a:ext cx="1117940" cy="107384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BA7D7-CA7E-4108-BAA9-93C216F28F6E}"/>
              </a:ext>
            </a:extLst>
          </p:cNvPr>
          <p:cNvSpPr txBox="1"/>
          <p:nvPr/>
        </p:nvSpPr>
        <p:spPr>
          <a:xfrm rot="10800000" flipH="1" flipV="1">
            <a:off x="7100563" y="8532296"/>
            <a:ext cx="137050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</a:rPr>
              <a:t>It is a common columns used to link two or more tables together.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E4BD26C-04B0-4C16-B6AD-AB6CD3E01997}"/>
              </a:ext>
            </a:extLst>
          </p:cNvPr>
          <p:cNvSpPr/>
          <p:nvPr/>
        </p:nvSpPr>
        <p:spPr>
          <a:xfrm>
            <a:off x="941336" y="8659383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6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C76097-F312-4C95-B57F-D4FDBBEFEBB8}"/>
              </a:ext>
            </a:extLst>
          </p:cNvPr>
          <p:cNvSpPr/>
          <p:nvPr/>
        </p:nvSpPr>
        <p:spPr>
          <a:xfrm>
            <a:off x="941336" y="11053974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FA9A54-FD44-46F4-9A24-7C03CCAD4522}"/>
              </a:ext>
            </a:extLst>
          </p:cNvPr>
          <p:cNvSpPr/>
          <p:nvPr/>
        </p:nvSpPr>
        <p:spPr>
          <a:xfrm>
            <a:off x="2033188" y="5862817"/>
            <a:ext cx="328795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rgbClr val="4056FA"/>
                </a:solidFill>
                <a:latin typeface="Montserrat SemiBold" panose="00000700000000000000" pitchFamily="2" charset="0"/>
              </a:rPr>
              <a:t>Primary Key: </a:t>
            </a:r>
            <a:endParaRPr lang="en-IN" sz="4400" b="1" dirty="0">
              <a:solidFill>
                <a:srgbClr val="4056FA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016622-9454-4F8F-8C65-68BECC5AD1B4}"/>
              </a:ext>
            </a:extLst>
          </p:cNvPr>
          <p:cNvSpPr/>
          <p:nvPr/>
        </p:nvSpPr>
        <p:spPr>
          <a:xfrm>
            <a:off x="2099728" y="8750369"/>
            <a:ext cx="30558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rgbClr val="33CCFF"/>
                </a:solidFill>
                <a:latin typeface="Montserrat SemiBold" panose="00000700000000000000" pitchFamily="2" charset="0"/>
              </a:rPr>
              <a:t>Foreign Key:</a:t>
            </a:r>
            <a:endParaRPr lang="en-IN" sz="4400" b="1" dirty="0">
              <a:solidFill>
                <a:srgbClr val="33CC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B4CBD1-9E2E-4509-8BDC-9EAF5424EDBC}"/>
              </a:ext>
            </a:extLst>
          </p:cNvPr>
          <p:cNvSpPr txBox="1"/>
          <p:nvPr/>
        </p:nvSpPr>
        <p:spPr>
          <a:xfrm rot="10800000" flipH="1" flipV="1">
            <a:off x="7156754" y="5782116"/>
            <a:ext cx="168031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</a:rPr>
              <a:t>To specify the column of a table as a unique this constraint can be used. In other words, Primary key is used to identify each and every row in a table uniquely. Combines NOT NULL and UNIQUE.</a:t>
            </a:r>
          </a:p>
          <a:p>
            <a:endParaRPr lang="en-US" sz="32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81F6643-9A9C-433E-BDC6-8F62600535CE}"/>
              </a:ext>
            </a:extLst>
          </p:cNvPr>
          <p:cNvSpPr/>
          <p:nvPr/>
        </p:nvSpPr>
        <p:spPr>
          <a:xfrm>
            <a:off x="2033188" y="11206374"/>
            <a:ext cx="43209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rgbClr val="00B050"/>
                </a:solidFill>
                <a:latin typeface="Montserrat SemiBold" panose="00000700000000000000" pitchFamily="2" charset="0"/>
              </a:rPr>
              <a:t>AUTO Increment:</a:t>
            </a:r>
            <a:r>
              <a:rPr lang="en-US" dirty="0">
                <a:solidFill>
                  <a:srgbClr val="E4914C"/>
                </a:solidFill>
                <a:latin typeface="Montserrat SemiBold" panose="00000700000000000000" pitchFamily="2" charset="0"/>
              </a:rPr>
              <a:t> </a:t>
            </a:r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4F4F7B-5AC4-4BF7-A86B-5BC740E949D7}"/>
              </a:ext>
            </a:extLst>
          </p:cNvPr>
          <p:cNvSpPr txBox="1"/>
          <p:nvPr/>
        </p:nvSpPr>
        <p:spPr>
          <a:xfrm rot="10800000" flipH="1" flipV="1">
            <a:off x="7399143" y="11141368"/>
            <a:ext cx="137050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</a:rPr>
              <a:t>This constraint will help the column to automatically assign the value even though there is no data in the column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8AC83A0-D74B-4B5D-A08D-D17146A35151}"/>
              </a:ext>
            </a:extLst>
          </p:cNvPr>
          <p:cNvSpPr/>
          <p:nvPr/>
        </p:nvSpPr>
        <p:spPr>
          <a:xfrm>
            <a:off x="692729" y="2934832"/>
            <a:ext cx="1117940" cy="1073849"/>
          </a:xfrm>
          <a:prstGeom prst="ellipse">
            <a:avLst/>
          </a:prstGeom>
          <a:solidFill>
            <a:srgbClr val="F50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7F6E83-E182-4EF8-A383-E3BC81F6F93D}"/>
              </a:ext>
            </a:extLst>
          </p:cNvPr>
          <p:cNvSpPr/>
          <p:nvPr/>
        </p:nvSpPr>
        <p:spPr>
          <a:xfrm>
            <a:off x="893232" y="3010091"/>
            <a:ext cx="7169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18284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SemiBold" pitchFamily="2" charset="77"/>
                <a:ea typeface="Roboto" panose="02000000000000000000" pitchFamily="2" charset="0"/>
                <a:cs typeface="Lato Light" panose="020F0502020204030203" pitchFamily="34" charset="0"/>
              </a:rPr>
              <a:t>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19EF4DB-A474-4AE1-B67B-8546C03BC12F}"/>
              </a:ext>
            </a:extLst>
          </p:cNvPr>
          <p:cNvSpPr/>
          <p:nvPr/>
        </p:nvSpPr>
        <p:spPr>
          <a:xfrm>
            <a:off x="2192958" y="3148590"/>
            <a:ext cx="186916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rgbClr val="F50BFB"/>
                </a:solidFill>
                <a:latin typeface="Montserrat SemiBold" panose="00000700000000000000" pitchFamily="2" charset="0"/>
              </a:rPr>
              <a:t>CHECK:</a:t>
            </a:r>
            <a:endParaRPr lang="en-IN" sz="4400" b="1" dirty="0">
              <a:solidFill>
                <a:srgbClr val="F50BFB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34643E4-123B-49CE-9AF0-31039A41D80B}"/>
              </a:ext>
            </a:extLst>
          </p:cNvPr>
          <p:cNvSpPr/>
          <p:nvPr/>
        </p:nvSpPr>
        <p:spPr>
          <a:xfrm>
            <a:off x="7100563" y="3038761"/>
            <a:ext cx="169155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0"/>
              </a:rPr>
              <a:t>This constraint will make sure that all the values on a column of a table are satisfying the given  condition/criteria that we had set while creating table.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139CA5F-0C36-4E27-83D9-45E8FC16088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7206" y="12167009"/>
            <a:ext cx="1294232" cy="129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842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0" grpId="0" animBg="1"/>
      <p:bldP spid="11" grpId="0" animBg="1"/>
      <p:bldP spid="14" grpId="0"/>
      <p:bldP spid="17" grpId="0"/>
      <p:bldP spid="18" grpId="0"/>
      <p:bldP spid="3" grpId="0"/>
      <p:bldP spid="21" grpId="0"/>
      <p:bldP spid="22" grpId="0"/>
      <p:bldP spid="23" grpId="0"/>
      <p:bldP spid="24" grpId="0"/>
      <p:bldP spid="30" grpId="0" animBg="1"/>
      <p:bldP spid="31" grpId="0"/>
      <p:bldP spid="32" grpId="0"/>
      <p:bldP spid="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tro_video_2">
            <a:hlinkClick r:id="" action="ppaction://media"/>
            <a:extLst>
              <a:ext uri="{FF2B5EF4-FFF2-40B4-BE49-F238E27FC236}">
                <a16:creationId xmlns:a16="http://schemas.microsoft.com/office/drawing/2014/main" id="{1913C607-8A8C-58A2-7BE4-C0DCFBD5AC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86"/>
            <a:ext cx="24377650" cy="1371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262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ank_you_for_watching">
            <a:hlinkClick r:id="" action="ppaction://media"/>
            <a:extLst>
              <a:ext uri="{FF2B5EF4-FFF2-40B4-BE49-F238E27FC236}">
                <a16:creationId xmlns:a16="http://schemas.microsoft.com/office/drawing/2014/main" id="{A5B23EE5-C2E0-43DE-81F0-EE9391BBD1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86"/>
            <a:ext cx="24380825" cy="1371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1450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SQ Roadmaps V1 Light">
      <a:dk1>
        <a:srgbClr val="616161"/>
      </a:dk1>
      <a:lt1>
        <a:srgbClr val="FFFFFF"/>
      </a:lt1>
      <a:dk2>
        <a:srgbClr val="000000"/>
      </a:dk2>
      <a:lt2>
        <a:srgbClr val="FEFFFF"/>
      </a:lt2>
      <a:accent1>
        <a:srgbClr val="354E67"/>
      </a:accent1>
      <a:accent2>
        <a:srgbClr val="D34F3E"/>
      </a:accent2>
      <a:accent3>
        <a:srgbClr val="397F87"/>
      </a:accent3>
      <a:accent4>
        <a:srgbClr val="E4914C"/>
      </a:accent4>
      <a:accent5>
        <a:srgbClr val="6D6E70"/>
      </a:accent5>
      <a:accent6>
        <a:srgbClr val="D5D5D5"/>
      </a:accent6>
      <a:hlink>
        <a:srgbClr val="A9A9A9"/>
      </a:hlink>
      <a:folHlink>
        <a:srgbClr val="FE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96364</TotalTime>
  <Words>208</Words>
  <Application>Microsoft Office PowerPoint</Application>
  <PresentationFormat>Custom</PresentationFormat>
  <Paragraphs>22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Montserrat Light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Swapnil</dc:creator>
  <cp:keywords/>
  <dc:description/>
  <cp:lastModifiedBy>Swapnil Gosavi</cp:lastModifiedBy>
  <cp:revision>16594</cp:revision>
  <dcterms:created xsi:type="dcterms:W3CDTF">2014-11-12T21:47:38Z</dcterms:created>
  <dcterms:modified xsi:type="dcterms:W3CDTF">2025-06-20T17:41:51Z</dcterms:modified>
  <cp:category/>
</cp:coreProperties>
</file>